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"/>
  </p:notesMasterIdLst>
  <p:handoutMasterIdLst>
    <p:handoutMasterId r:id="rId6"/>
  </p:handoutMasterIdLst>
  <p:sldIdLst>
    <p:sldId id="416" r:id="rId2"/>
    <p:sldId id="417" r:id="rId3"/>
    <p:sldId id="422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nkTime Presentation" id="{973E6836-0C95-1D4D-A18D-0B0E2FF49E13}">
          <p14:sldIdLst>
            <p14:sldId id="416"/>
            <p14:sldId id="417"/>
            <p14:sldId id="422"/>
          </p14:sldIdLst>
        </p14:section>
        <p14:section name="TBD File" id="{CD1541DF-2B6B-A045-8B07-7E4BC1FD1C5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frameSlides="1"/>
  <p:clrMru>
    <a:srgbClr val="FF8AD8"/>
    <a:srgbClr val="109336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86" autoAdjust="0"/>
    <p:restoredTop sz="67395" autoAdjust="0"/>
  </p:normalViewPr>
  <p:slideViewPr>
    <p:cSldViewPr>
      <p:cViewPr>
        <p:scale>
          <a:sx n="70" d="100"/>
          <a:sy n="70" d="100"/>
        </p:scale>
        <p:origin x="2080" y="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920"/>
    </p:cViewPr>
  </p:sorterViewPr>
  <p:gridSpacing cx="152705" cy="15270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5BC12-130A-5847-B281-8CC6A2110544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499FD-C32A-994B-922F-E6DEE2EF8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03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37027-2228-574F-A527-AEB1B47F4B83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F5C32-04E8-8943-9FB5-C989B5FFA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15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minute</a:t>
            </a:r>
          </a:p>
          <a:p>
            <a:r>
              <a:rPr lang="en-US" dirty="0" smtClean="0"/>
              <a:t>Welcome participants</a:t>
            </a:r>
            <a:r>
              <a:rPr lang="en-US" baseline="0" dirty="0" smtClean="0"/>
              <a:t> to the </a:t>
            </a:r>
            <a:r>
              <a:rPr lang="en-US" baseline="0" dirty="0" smtClean="0"/>
              <a:t>meeting</a:t>
            </a:r>
          </a:p>
          <a:p>
            <a:r>
              <a:rPr lang="en-US" baseline="0" dirty="0" smtClean="0"/>
              <a:t>PREPARATION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HAVE TEACHERS BRING STUDENT WORK SAMPLES THAT THEY HAVE COLLECTED TO HELP THEM DETERMINE A STUDENT’S GRADES (JUST FOR 1-3 STUDENTS)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F5C32-04E8-8943-9FB5-C989B5FFAF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12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 smtClean="0"/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Remind teachers</a:t>
            </a:r>
            <a:r>
              <a:rPr lang="en-US" baseline="0" dirty="0" smtClean="0"/>
              <a:t> of the progress from the prior meeting when they reviewed the standards for their grade level and made connections to the progress report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The purpose of this meeting is as a grade level to choose the artifacts of student work that they will be collecting as a foundation for determining grades.  </a:t>
            </a:r>
            <a:endParaRPr lang="en-US" dirty="0" smtClean="0"/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Have </a:t>
            </a:r>
            <a:r>
              <a:rPr lang="en-US" dirty="0" smtClean="0"/>
              <a:t>teachers</a:t>
            </a:r>
            <a:r>
              <a:rPr lang="en-US" baseline="0" dirty="0" smtClean="0"/>
              <a:t> sit in grade level groups</a:t>
            </a:r>
          </a:p>
          <a:p>
            <a:pPr marL="628650" lvl="1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F5C32-04E8-8943-9FB5-C989B5FFAF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39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 smtClean="0"/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Have teachers</a:t>
            </a:r>
            <a:r>
              <a:rPr lang="en-US" baseline="0" dirty="0" smtClean="0"/>
              <a:t> sit in grade level groups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Have teachers review the Reading Standards </a:t>
            </a:r>
            <a:r>
              <a:rPr lang="en-US" baseline="0" dirty="0" smtClean="0"/>
              <a:t>RI and RL and their agreement from the week before about the focus standards for their grade level and </a:t>
            </a:r>
            <a:r>
              <a:rPr lang="en-US" baseline="0" dirty="0" smtClean="0"/>
              <a:t>discuss: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What </a:t>
            </a:r>
            <a:r>
              <a:rPr lang="en-US" baseline="0" dirty="0" smtClean="0"/>
              <a:t>artifacts are they collecting for evidence</a:t>
            </a:r>
            <a:r>
              <a:rPr lang="en-US" baseline="0" dirty="0" smtClean="0"/>
              <a:t>?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What artifacts can they agree on as a grade level to collect as a foundation for grading?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baseline="0" dirty="0" smtClean="0"/>
              <a:t>Repeat process with 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Writing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Listening and Speaking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Foundational Skills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Language</a:t>
            </a:r>
          </a:p>
          <a:p>
            <a:pPr marL="171450" lvl="0" indent="-171450">
              <a:buFont typeface="Arial" charset="0"/>
              <a:buChar char="•"/>
            </a:pPr>
            <a:endParaRPr lang="en-US" baseline="0" dirty="0" smtClean="0"/>
          </a:p>
          <a:p>
            <a:pPr marL="628650" lvl="1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F5C32-04E8-8943-9FB5-C989B5FFAF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18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48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20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8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30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37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04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6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92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3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69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7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6" descr="LAUSD Logo - Division of Instruction.png"/>
          <p:cNvPicPr>
            <a:picLocks noChangeAspect="1"/>
          </p:cNvPicPr>
          <p:nvPr userDrawn="1"/>
        </p:nvPicPr>
        <p:blipFill>
          <a:blip r:embed="rId13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5365750"/>
            <a:ext cx="140017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43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3555" y="1138425"/>
            <a:ext cx="8847739" cy="3664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/>
          </a:p>
          <a:p>
            <a:r>
              <a:rPr lang="en-US" sz="3000" b="1" i="1" dirty="0"/>
              <a:t>New</a:t>
            </a:r>
            <a:r>
              <a:rPr lang="en-US" sz="3000" b="1" dirty="0"/>
              <a:t> Elementary Progress Report</a:t>
            </a:r>
          </a:p>
          <a:p>
            <a:r>
              <a:rPr lang="en-US" sz="4300" b="1" dirty="0"/>
              <a:t>Grading Support </a:t>
            </a:r>
          </a:p>
          <a:p>
            <a:endParaRPr lang="en-US" sz="4000" b="1" dirty="0"/>
          </a:p>
          <a:p>
            <a:r>
              <a:rPr lang="en-US" sz="2800" b="1" i="1" dirty="0"/>
              <a:t>PART </a:t>
            </a:r>
            <a:r>
              <a:rPr lang="en-US" sz="2800" b="1" i="1" dirty="0" smtClean="0"/>
              <a:t>II</a:t>
            </a:r>
            <a:r>
              <a:rPr lang="en-US" sz="2800" b="1" i="1" dirty="0"/>
              <a:t>: </a:t>
            </a:r>
            <a:r>
              <a:rPr lang="en-US" sz="2800" b="1" i="1" dirty="0" smtClean="0"/>
              <a:t>New </a:t>
            </a:r>
            <a:r>
              <a:rPr lang="en-US" sz="2800" b="1" i="1" dirty="0"/>
              <a:t>Progress </a:t>
            </a:r>
            <a:r>
              <a:rPr lang="en-US" sz="2800" b="1" i="1" dirty="0" smtClean="0"/>
              <a:t>Report: Reviewing CCS </a:t>
            </a:r>
          </a:p>
          <a:p>
            <a:r>
              <a:rPr lang="en-US" sz="2800" b="1" i="1" dirty="0" smtClean="0"/>
              <a:t>And Choosing Artifacts </a:t>
            </a:r>
            <a:r>
              <a:rPr lang="en-US" sz="3500" b="1" i="1" u="sng" dirty="0" smtClean="0">
                <a:solidFill>
                  <a:schemeClr val="accent6"/>
                </a:solidFill>
              </a:rPr>
              <a:t/>
            </a:r>
            <a:br>
              <a:rPr lang="en-US" sz="3500" b="1" i="1" u="sng" dirty="0" smtClean="0">
                <a:solidFill>
                  <a:schemeClr val="accent6"/>
                </a:solidFill>
              </a:rPr>
            </a:br>
            <a:endParaRPr lang="en-US" sz="2800" i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17900" y="4650640"/>
            <a:ext cx="6400800" cy="137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Los Angeles Unified School District</a:t>
            </a:r>
            <a:br>
              <a:rPr lang="en-US" sz="2000" dirty="0" smtClean="0"/>
            </a:br>
            <a:r>
              <a:rPr lang="en-US" sz="2000" dirty="0" smtClean="0"/>
              <a:t>Division of Instruction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6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60677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Developing Standards Based Progress Report Grades</a:t>
            </a:r>
            <a:endParaRPr lang="en-US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258" y="832412"/>
            <a:ext cx="2088164" cy="62504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931" y="2236363"/>
            <a:ext cx="3190335" cy="44186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606" y="1303676"/>
            <a:ext cx="421916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 smtClean="0"/>
              <a:t>Dialogue: 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3600" dirty="0" smtClean="0"/>
              <a:t>What CA content </a:t>
            </a:r>
            <a:r>
              <a:rPr lang="en-US" sz="3600" dirty="0"/>
              <a:t>s</a:t>
            </a:r>
            <a:r>
              <a:rPr lang="en-US" sz="3600" dirty="0" smtClean="0"/>
              <a:t>tandards have you identified as focus standards for your grade level?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3600" dirty="0" smtClean="0"/>
              <a:t>Which standards have you taught thus far this year?</a:t>
            </a:r>
          </a:p>
        </p:txBody>
      </p:sp>
    </p:spTree>
    <p:extLst>
      <p:ext uri="{BB962C8B-B14F-4D97-AF65-F5344CB8AC3E}">
        <p14:creationId xmlns:p14="http://schemas.microsoft.com/office/powerpoint/2010/main" val="172769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60677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Developing Standards Based Progress Report Grades</a:t>
            </a:r>
            <a:endParaRPr lang="en-US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258" y="832412"/>
            <a:ext cx="2088164" cy="62504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88" y="1408308"/>
            <a:ext cx="2413847" cy="33432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8948" y="1596540"/>
            <a:ext cx="3398164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600" dirty="0" smtClean="0"/>
              <a:t>Dialogue: 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3600" dirty="0" smtClean="0"/>
              <a:t>What artifacts can you collect as evidence of student progress?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055" y="2568074"/>
            <a:ext cx="4117616" cy="3174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88" y="4100712"/>
            <a:ext cx="3694406" cy="281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7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13450</TotalTime>
  <Words>240</Words>
  <Application>Microsoft Macintosh PowerPoint</Application>
  <PresentationFormat>On-screen Show (4:3)</PresentationFormat>
  <Paragraphs>36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Calibri</vt:lpstr>
      <vt:lpstr>Arial</vt:lpstr>
      <vt:lpstr>Office Theme</vt:lpstr>
      <vt:lpstr>PowerPoint Presentation</vt:lpstr>
      <vt:lpstr>Developing Standards Based Progress Report Grades</vt:lpstr>
      <vt:lpstr>Developing Standards Based Progress Report Grades</vt:lpstr>
    </vt:vector>
  </TitlesOfParts>
  <Company>Microsoft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Wedaa, Theresa</cp:lastModifiedBy>
  <cp:revision>383</cp:revision>
  <cp:lastPrinted>2017-10-02T16:32:02Z</cp:lastPrinted>
  <dcterms:created xsi:type="dcterms:W3CDTF">2013-08-21T19:17:07Z</dcterms:created>
  <dcterms:modified xsi:type="dcterms:W3CDTF">2017-10-20T23:07:14Z</dcterms:modified>
</cp:coreProperties>
</file>